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hacer velas aromáticas en casa - 8 pasos">
            <a:extLst>
              <a:ext uri="{FF2B5EF4-FFF2-40B4-BE49-F238E27FC236}">
                <a16:creationId xmlns:a16="http://schemas.microsoft.com/office/drawing/2014/main" id="{420D0028-A3EB-DB6B-90E5-03BD3A91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4" y="3933867"/>
            <a:ext cx="3123684" cy="2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83723F-B636-C0ED-693B-BB04834A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125" y="5211445"/>
            <a:ext cx="6153979" cy="1346328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 MEMORIA…</a:t>
            </a:r>
            <a:endParaRPr lang="es-C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059E2A-9A8C-A5B8-824B-42CCD640E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8262" y="2449546"/>
            <a:ext cx="3123684" cy="1159592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COLOMBIANO DE COMUNICACIÓN </a:t>
            </a:r>
            <a:endParaRPr lang="es-CO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493D29-FD39-03CB-9757-EC4E6292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3" y="151179"/>
            <a:ext cx="8088895" cy="22152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359DF7-052A-4EA1-EF84-7D230B86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72" y="151179"/>
            <a:ext cx="2165263" cy="21754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99ACE7-745C-2D75-A274-C97F8516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683" y="2366411"/>
            <a:ext cx="5299718" cy="25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ómo hacer velas aromáticas en casa - 8 pasos">
            <a:extLst>
              <a:ext uri="{FF2B5EF4-FFF2-40B4-BE49-F238E27FC236}">
                <a16:creationId xmlns:a16="http://schemas.microsoft.com/office/drawing/2014/main" id="{345596A5-0233-4ED4-F8AF-D1F25BE5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82" y="135742"/>
            <a:ext cx="1744561" cy="15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A5A664-2E83-8007-5A34-60969831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1" y="5327624"/>
            <a:ext cx="2944512" cy="630276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Gerardo Valencia Cano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18D1C8-F343-DA00-F80C-FB40AD521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95" t="18938" r="27493" b="49999"/>
          <a:stretch/>
        </p:blipFill>
        <p:spPr>
          <a:xfrm>
            <a:off x="3222409" y="2044190"/>
            <a:ext cx="2792465" cy="3229987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13B9FDD3-94A0-C94D-A947-B918CF9BD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61" t="1143" r="35251" b="63736"/>
          <a:stretch/>
        </p:blipFill>
        <p:spPr>
          <a:xfrm>
            <a:off x="6437030" y="2044190"/>
            <a:ext cx="2057614" cy="327130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04C0922-12B9-C1D7-710E-24BD828FD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23" t="16580" r="14029" b="20456"/>
          <a:stretch/>
        </p:blipFill>
        <p:spPr>
          <a:xfrm>
            <a:off x="9243294" y="1542788"/>
            <a:ext cx="2334107" cy="322780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CCDD3D9-620B-50AA-0E4B-5ABF30251923}"/>
              </a:ext>
            </a:extLst>
          </p:cNvPr>
          <p:cNvSpPr txBox="1">
            <a:spLocks/>
          </p:cNvSpPr>
          <p:nvPr/>
        </p:nvSpPr>
        <p:spPr>
          <a:xfrm>
            <a:off x="2253085" y="533207"/>
            <a:ext cx="5261112" cy="83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 MEMORIA…</a:t>
            </a:r>
            <a:endParaRPr lang="es-CO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975016B-789F-CF3D-B37D-5690A674EDB9}"/>
              </a:ext>
            </a:extLst>
          </p:cNvPr>
          <p:cNvSpPr txBox="1">
            <a:spLocks/>
          </p:cNvSpPr>
          <p:nvPr/>
        </p:nvSpPr>
        <p:spPr>
          <a:xfrm>
            <a:off x="3049068" y="5367763"/>
            <a:ext cx="2944512" cy="630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Inés Luque de Moncada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B56493F-6899-553A-569F-6B3C73E3FB51}"/>
              </a:ext>
            </a:extLst>
          </p:cNvPr>
          <p:cNvSpPr txBox="1">
            <a:spLocks/>
          </p:cNvSpPr>
          <p:nvPr/>
        </p:nvSpPr>
        <p:spPr>
          <a:xfrm>
            <a:off x="5993580" y="5373756"/>
            <a:ext cx="2944512" cy="630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Camilo Moncada Abello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4492B72-B871-9A09-E8CD-39B87D7FCF49}"/>
              </a:ext>
            </a:extLst>
          </p:cNvPr>
          <p:cNvSpPr txBox="1">
            <a:spLocks/>
          </p:cNvSpPr>
          <p:nvPr/>
        </p:nvSpPr>
        <p:spPr>
          <a:xfrm>
            <a:off x="8938092" y="5376205"/>
            <a:ext cx="2944512" cy="630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María Fernanda Barrera Parra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1" name="Picture 2" descr="MONSEÑOR GERARDO VALENCIA CANO timeline | Timetoast timelines">
            <a:extLst>
              <a:ext uri="{FF2B5EF4-FFF2-40B4-BE49-F238E27FC236}">
                <a16:creationId xmlns:a16="http://schemas.microsoft.com/office/drawing/2014/main" id="{0FD9040B-4404-ECBC-CB11-272EEB08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4" y="1541619"/>
            <a:ext cx="2266950" cy="32289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57234-DD81-A503-7F39-BB50CC53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769" y="24207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MONSEÑOR GERARDO VALENCIA CANO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de agosto de 1917 – 21 de enero de 1972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GESTOR DE SERCOLDES</a:t>
            </a:r>
            <a:endParaRPr lang="es-C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ESUMEN FOTOGRÁFICO DE LA VIDA DE MONSEÑOR GERARDO VALENCIA CANO. Olga  Lucia Álvarez Benjumea ARCWP* | Evangelizadoras de los apóstoles">
            <a:extLst>
              <a:ext uri="{FF2B5EF4-FFF2-40B4-BE49-F238E27FC236}">
                <a16:creationId xmlns:a16="http://schemas.microsoft.com/office/drawing/2014/main" id="{B0B64465-7F51-90FD-723B-3F90F5D5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80" y="1905000"/>
            <a:ext cx="3571875" cy="48768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 cien años de Gerardo Valencia Cano">
            <a:extLst>
              <a:ext uri="{FF2B5EF4-FFF2-40B4-BE49-F238E27FC236}">
                <a16:creationId xmlns:a16="http://schemas.microsoft.com/office/drawing/2014/main" id="{351B5D01-50DA-AB1E-FB30-77DF2D6C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85" y="2948593"/>
            <a:ext cx="4807585" cy="32289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ONSEÑOR GERARDO VALENCIA CANO timeline | Timetoast timelines">
            <a:extLst>
              <a:ext uri="{FF2B5EF4-FFF2-40B4-BE49-F238E27FC236}">
                <a16:creationId xmlns:a16="http://schemas.microsoft.com/office/drawing/2014/main" id="{BE9A23DE-F402-E0AF-9461-34BA11A2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" y="2044190"/>
            <a:ext cx="2266950" cy="32289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CCC11-37A3-0022-F56A-BF4221EE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3" y="448319"/>
            <a:ext cx="93710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INÉS LUQUE DE MONCADA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18 de enero de 1933 -  7 de noviembre de 2003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Centro de Documentación SERCOLDES</a:t>
            </a:r>
            <a:endParaRPr lang="es-C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045CF4-F9BB-2A46-A02C-F3FB576E2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5" t="47237" r="18208" b="17843"/>
          <a:stretch/>
        </p:blipFill>
        <p:spPr>
          <a:xfrm>
            <a:off x="407504" y="3414519"/>
            <a:ext cx="4432854" cy="31896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105744-E8CA-FF10-F251-C9FD8572C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1" t="18938" r="20742" b="47826"/>
          <a:stretch/>
        </p:blipFill>
        <p:spPr>
          <a:xfrm>
            <a:off x="8224283" y="3922644"/>
            <a:ext cx="3726013" cy="268148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1C4644-5024-39BC-E5E7-2C40E8263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2" t="32850" r="39998" b="41256"/>
          <a:stretch/>
        </p:blipFill>
        <p:spPr>
          <a:xfrm>
            <a:off x="7230369" y="2266122"/>
            <a:ext cx="2295643" cy="205077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43596E9-473C-9575-48A9-75DFB81A79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93" t="18938" r="27493" b="29275"/>
          <a:stretch/>
        </p:blipFill>
        <p:spPr>
          <a:xfrm>
            <a:off x="4611759" y="2070653"/>
            <a:ext cx="2411896" cy="355158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76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921BD-4F85-4ABA-8891-557113FF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93" y="146716"/>
            <a:ext cx="959821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CAMILO MONCADA ABELLO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13 de junio 1938 - 8 de junio 2006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Cofundador SERCOLDES</a:t>
            </a:r>
            <a:endParaRPr lang="es-C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E7E75A-9EAD-537D-9111-1DCFB0ADD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4" t="15955" r="27808" b="53733"/>
          <a:stretch/>
        </p:blipFill>
        <p:spPr>
          <a:xfrm rot="16200000">
            <a:off x="5136796" y="2344606"/>
            <a:ext cx="4175693" cy="269019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0DFBAB-6523-AC9D-C1DD-00D85D231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9" t="1740" r="19742" b="21546"/>
          <a:stretch/>
        </p:blipFill>
        <p:spPr>
          <a:xfrm>
            <a:off x="8932856" y="472382"/>
            <a:ext cx="3153125" cy="447068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id="{DF869AB9-20FC-A9AD-6A6C-E05896CC4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51" t="1143" r="35251" b="52207"/>
          <a:stretch/>
        </p:blipFill>
        <p:spPr>
          <a:xfrm>
            <a:off x="513193" y="1818386"/>
            <a:ext cx="2339251" cy="349573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9FA1C38-44FB-708E-E012-BEA0B4E46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53" t="55996" r="25039" b="12748"/>
          <a:stretch/>
        </p:blipFill>
        <p:spPr>
          <a:xfrm>
            <a:off x="2107095" y="4367378"/>
            <a:ext cx="3101533" cy="212603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27DC7B-FC74-9A33-3602-53A5485603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93" t="14296" r="34914" b="40722"/>
          <a:stretch/>
        </p:blipFill>
        <p:spPr>
          <a:xfrm>
            <a:off x="7107331" y="3864864"/>
            <a:ext cx="1957156" cy="291439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852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2F8D-680C-A2E2-BFB3-EF29B3B3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8064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MARÍA FERNANDA BARRERA PARRA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de mayo de 1946 – 12 de agosto 2021</a:t>
            </a:r>
            <a:b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Proyecto Pedagógico SERCOLDES</a:t>
            </a:r>
            <a:endParaRPr lang="es-C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5A0EE6B-3F05-6169-3B31-FA35CC0E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3" y="2420454"/>
            <a:ext cx="2800349" cy="4061240"/>
          </a:xfrm>
          <a:prstGeom prst="rect">
            <a:avLst/>
          </a:prstGeom>
          <a:solidFill>
            <a:srgbClr val="03456B"/>
          </a:solidFill>
          <a:ln w="57150">
            <a:solidFill>
              <a:srgbClr val="00B0F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00491A-174E-4F6F-4D37-48CC47749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3" t="22222" r="21492" b="46860"/>
          <a:stretch/>
        </p:blipFill>
        <p:spPr>
          <a:xfrm>
            <a:off x="5344557" y="2026715"/>
            <a:ext cx="2742756" cy="209971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D067F586-365F-8186-9E19-D9E7948A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429" t="12276" r="15846" b="50896"/>
          <a:stretch/>
        </p:blipFill>
        <p:spPr>
          <a:xfrm>
            <a:off x="2277080" y="2026717"/>
            <a:ext cx="2800349" cy="2000251"/>
          </a:xfrm>
          <a:ln w="57150">
            <a:solidFill>
              <a:srgbClr val="00B0F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1412DF-7AE8-A6B2-8E0A-9DB195F499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t="9766" r="5474"/>
          <a:stretch/>
        </p:blipFill>
        <p:spPr>
          <a:xfrm>
            <a:off x="4004045" y="4259668"/>
            <a:ext cx="3114262" cy="2457362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38D375-A341-DCE0-40DC-2E3DEBFA1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930" y="4323470"/>
            <a:ext cx="2329758" cy="232975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3266FC-3768-9147-163E-72E232C478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79" t="7155" r="11464" b="10094"/>
          <a:stretch/>
        </p:blipFill>
        <p:spPr>
          <a:xfrm rot="16200000">
            <a:off x="8925002" y="1364145"/>
            <a:ext cx="2000250" cy="332539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64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100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Century Gothic</vt:lpstr>
      <vt:lpstr>Wingdings 3</vt:lpstr>
      <vt:lpstr>Espiral</vt:lpstr>
      <vt:lpstr>EN MEMORIA…</vt:lpstr>
      <vt:lpstr>Gerardo Valencia Cano</vt:lpstr>
      <vt:lpstr>MONSEÑOR GERARDO VALENCIA CANO 26 de agosto de 1917 – 21 de enero de 1972 GESTOR DE SERCOLDES</vt:lpstr>
      <vt:lpstr>INÉS LUQUE DE MONCADA 18 de enero de 1933 -  7 de noviembre de 2003 Centro de Documentación SERCOLDES</vt:lpstr>
      <vt:lpstr>CAMILO MONCADA ABELLO 13 de junio 1938 - 8 de junio 2006 Cofundador SERCOLDES</vt:lpstr>
      <vt:lpstr>MARÍA FERNANDA BARRERA PARRA 2 de mayo de 1946 – 12 de agosto 2021 Proyecto Pedagógico SERCOLDES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MESA MONTOYA</dc:creator>
  <cp:lastModifiedBy>SOFIA MESA MONTOYA</cp:lastModifiedBy>
  <cp:revision>15</cp:revision>
  <dcterms:created xsi:type="dcterms:W3CDTF">2022-09-08T23:46:48Z</dcterms:created>
  <dcterms:modified xsi:type="dcterms:W3CDTF">2022-09-12T23:36:28Z</dcterms:modified>
</cp:coreProperties>
</file>